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3" d="100"/>
          <a:sy n="63" d="100"/>
        </p:scale>
        <p:origin x="-1374" y="-13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11688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rot="10800000" flipH="1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  <a:endParaRPr lang="en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“What’s New About Me”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ubTitle" idx="1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7" name="Shape 87" descr="This image rendered as PNG i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175" y="3250725"/>
            <a:ext cx="1988975" cy="164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 descr="Teacher, Classroom, School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99212" y="203325"/>
            <a:ext cx="2619876" cy="15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 descr="... of technology | Jisc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16950" y="3304250"/>
            <a:ext cx="4857250" cy="173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My Life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2"/>
          </p:nvPr>
        </p:nvSpPr>
        <p:spPr>
          <a:xfrm>
            <a:off x="4939500" y="362100"/>
            <a:ext cx="3837000" cy="4419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have 2 sons; Gamaliel is attending Riverside City College and Alberto is attending Mt. San Jacinto College.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love going to zumba classes in the evenings.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attended trainings over the summer to teach common core.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went with my family to seaworld, disneyland and the zoo over the summer.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7" name="Shape 97" descr="Matchstick Man, Man, Stickma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500" y="2616925"/>
            <a:ext cx="4200525" cy="2526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9" dur="2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Teaching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i="1">
                <a:solidFill>
                  <a:srgbClr val="741B47"/>
                </a:solidFill>
              </a:rPr>
              <a:t>Is my passion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2"/>
          </p:nvPr>
        </p:nvSpPr>
        <p:spPr>
          <a:xfrm rot="899937">
            <a:off x="4918113" y="470480"/>
            <a:ext cx="3836921" cy="407422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have been teaching for 20 years.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From Algebra 1 to AP Calculus.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8 years in Roosevelt Junior High in San Diego.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6 years in Murrieta Valley High school in Murrieta.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for the last 6 years in Murrieta Mesa High school in Murrieta.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5" name="Shape 105" descr="Woman Teacher Carto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4074" y="3550175"/>
            <a:ext cx="2502225" cy="147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1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/>
                                        <p:tgtEl>
                                          <p:spTgt spid="1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2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5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94075" y="131975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year I’m teaching: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4150" y="113712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3 sections of Advanced Math 1 (Integrated common core)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2 sections of Precalculus and piloting a Module created by college professors.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 section of Calculus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 Murrieta Mesa High School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38761D"/>
                </a:solidFill>
              </a:rPr>
              <a:t>Ram Pride</a:t>
            </a:r>
          </a:p>
        </p:txBody>
      </p:sp>
      <p:pic>
        <p:nvPicPr>
          <p:cNvPr id="112" name="Shape 112" descr="Bighorn Ram, Male, Horns,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68374" y="2266975"/>
            <a:ext cx="3705575" cy="2309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500"/>
                                        <p:tgtEl>
                                          <p:spTgt spid="1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0"/>
                                        <p:tgtEl>
                                          <p:spTgt spid="1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2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Advanced Math 1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Is based on: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Student Collaboration.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Through Investigations.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And final Evaluation as a group.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With the help of the computer lab program “Think Through Math” students will find the curriculum more accessible in class.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9" name="Shape 119" descr="LMS-New collaboration table in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4375" y="887550"/>
            <a:ext cx="4504273" cy="241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42651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Precalculus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I’m excited about teaching a New Module in Precalculus: Mathematics Reasoning With Connections.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Where students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will be able to: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Expand their understanding of familiarity of numbers.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Focus on closure principles for sets in the number system.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Justify the purpose and benefit of concepts and procedures learned.</a:t>
            </a:r>
          </a:p>
        </p:txBody>
      </p:sp>
      <p:pic>
        <p:nvPicPr>
          <p:cNvPr id="126" name="Shape 126" descr="... modeled in Zometool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925" y="96225"/>
            <a:ext cx="1754300" cy="1133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Mathematics, Pay, Count ..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1850" y="1603825"/>
            <a:ext cx="6802149" cy="1069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0"/>
                                        <p:tgtEl>
                                          <p:spTgt spid="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/>
                                        <p:tgtEl>
                                          <p:spTgt spid="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500"/>
                                        <p:tgtEl>
                                          <p:spTgt spid="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500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0"/>
                                        <p:tgtEl>
                                          <p:spTgt spid="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Education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 went to Southwestern Community College for 3 years.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first year I went through the ELD program and then it took me 2 more years to transfer to a 4 year college.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transferred to UCSD and took me three years to graduate with a major in pure mathematics and a minor in education.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 went to National University for my teaching credential.</a:t>
            </a:r>
          </a:p>
        </p:txBody>
      </p:sp>
      <p:pic>
        <p:nvPicPr>
          <p:cNvPr id="134" name="Shape 134" descr="... Clock, Hour, Stud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0325" y="0"/>
            <a:ext cx="2673675" cy="17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1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On-screen Show (16:9)</PresentationFormat>
  <Paragraphs>37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Roboto</vt:lpstr>
      <vt:lpstr>geometric</vt:lpstr>
      <vt:lpstr>“What’s New About Me”</vt:lpstr>
      <vt:lpstr>My Life</vt:lpstr>
      <vt:lpstr>Teaching</vt:lpstr>
      <vt:lpstr>This year I’m teaching:</vt:lpstr>
      <vt:lpstr>Advanced Math 1 </vt:lpstr>
      <vt:lpstr>Precalculus</vt:lpstr>
      <vt:lpstr>Education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“What’s New About Me”</dc:title>
  <dc:creator>Trillo, Monica</dc:creator>
  <cp:lastModifiedBy>Trillo, Monica</cp:lastModifiedBy>
  <cp:revision>2</cp:revision>
  <dcterms:modified xsi:type="dcterms:W3CDTF">2016-09-03T02:59:19Z</dcterms:modified>
</cp:coreProperties>
</file>